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8"/>
  </p:notesMasterIdLst>
  <p:sldIdLst>
    <p:sldId id="267" r:id="rId4"/>
    <p:sldId id="262" r:id="rId5"/>
    <p:sldId id="269" r:id="rId6"/>
    <p:sldId id="270" r:id="rId7"/>
    <p:sldId id="274" r:id="rId8"/>
    <p:sldId id="275" r:id="rId9"/>
    <p:sldId id="276" r:id="rId10"/>
    <p:sldId id="272" r:id="rId11"/>
    <p:sldId id="277" r:id="rId12"/>
    <p:sldId id="273" r:id="rId13"/>
    <p:sldId id="280" r:id="rId14"/>
    <p:sldId id="278" r:id="rId15"/>
    <p:sldId id="279" r:id="rId16"/>
    <p:sldId id="268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697B8-9606-4978-AE16-2EA5EF2C0785}" v="200" dt="2021-06-02T18:23:51.030"/>
    <p1510:client id="{17979D40-2D49-4FB4-831C-C86EBA5CB7EE}" v="36" dt="2021-06-03T14:21:24.681"/>
    <p1510:client id="{1D3297D1-7365-41A5-B7F2-1550F8E55577}" v="169" dt="2021-06-01T13:19:01.027"/>
    <p1510:client id="{29904F51-FEBC-40F2-AA9A-DF7C6A439BE2}" v="6" dt="2021-06-01T16:44:21.084"/>
    <p1510:client id="{35A4A6D9-EE61-499C-9648-F08C22B5F928}" v="386" dt="2021-06-02T11:08:58.252"/>
    <p1510:client id="{4EC5D716-9E84-4EA1-B3B3-243A0D572DDA}" v="222" dt="2021-06-01T13:27:57.149"/>
    <p1510:client id="{5CF163CF-7EE7-4332-A115-94C86EF6567A}" v="7" dt="2021-06-03T12:03:45.310"/>
    <p1510:client id="{B86EE7D8-E937-4EC1-9BC3-F6D26881A988}" v="3" dt="2021-06-02T13:08:34.702"/>
    <p1510:client id="{DDAAFF8A-3195-427F-8107-F8ACE4D0D1E4}" v="940" dt="2021-06-04T08:37:17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3ACC02-EF1C-43CD-A5AC-08C91EAF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689F7A-E5F6-4AF1-9231-E54664A6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E81296F-36FC-42A8-84E7-98E2F71DB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270" y="666381"/>
            <a:ext cx="9257907" cy="690677"/>
          </a:xfrm>
        </p:spPr>
        <p:txBody>
          <a:bodyPr>
            <a:normAutofit/>
          </a:bodyPr>
          <a:lstStyle/>
          <a:p>
            <a:r>
              <a:rPr lang="ru-RU" b="1" dirty="0">
                <a:ea typeface="SamsungOne 800C"/>
              </a:rPr>
              <a:t>С</a:t>
            </a:r>
            <a:r>
              <a:rPr lang="ru-RU" dirty="0">
                <a:ea typeface="SamsungOne 800C"/>
              </a:rPr>
              <a:t>редства разработки Back-</a:t>
            </a:r>
            <a:r>
              <a:rPr lang="ru-RU" dirty="0" err="1">
                <a:ea typeface="SamsungOne 800C"/>
              </a:rPr>
              <a:t>end</a:t>
            </a:r>
            <a:r>
              <a:rPr lang="ru-RU" dirty="0">
                <a:ea typeface="SamsungOne 800C"/>
              </a:rPr>
              <a:t> части приложения</a:t>
            </a:r>
            <a:endParaRPr lang="ru-RU" dirty="0"/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7F142177-8F79-410C-BC58-4DEE6604D609}"/>
              </a:ext>
            </a:extLst>
          </p:cNvPr>
          <p:cNvGrpSpPr/>
          <p:nvPr/>
        </p:nvGrpSpPr>
        <p:grpSpPr>
          <a:xfrm rot="5400000">
            <a:off x="1636591" y="2014744"/>
            <a:ext cx="209665" cy="217964"/>
            <a:chOff x="1295462" y="5164641"/>
            <a:chExt cx="6350000" cy="633984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5A75FFE-50D1-4547-9300-FCC92E8E308F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31A73AB9-4791-4C11-AA20-4BCA434F85B8}"/>
              </a:ext>
            </a:extLst>
          </p:cNvPr>
          <p:cNvGrpSpPr/>
          <p:nvPr/>
        </p:nvGrpSpPr>
        <p:grpSpPr>
          <a:xfrm rot="5400000">
            <a:off x="1638363" y="3115214"/>
            <a:ext cx="209665" cy="217964"/>
            <a:chOff x="1295462" y="5164641"/>
            <a:chExt cx="6350000" cy="633984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FBD7C75-F662-45D2-9068-0F4C5D2F2652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1EFE8988-3533-47E2-BAF5-0ECA00864AFF}"/>
              </a:ext>
            </a:extLst>
          </p:cNvPr>
          <p:cNvGrpSpPr/>
          <p:nvPr/>
        </p:nvGrpSpPr>
        <p:grpSpPr>
          <a:xfrm rot="5400000">
            <a:off x="1631274" y="5376405"/>
            <a:ext cx="209665" cy="217964"/>
            <a:chOff x="1295462" y="5164641"/>
            <a:chExt cx="6350000" cy="6339840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BBB3772-E585-4A3A-9EAD-90E2CEC4D758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55FC1A2C-481B-4C9D-BA3A-6B695E954CB4}"/>
              </a:ext>
            </a:extLst>
          </p:cNvPr>
          <p:cNvGrpSpPr/>
          <p:nvPr/>
        </p:nvGrpSpPr>
        <p:grpSpPr>
          <a:xfrm rot="5400000">
            <a:off x="1633046" y="4252897"/>
            <a:ext cx="209665" cy="217964"/>
            <a:chOff x="1295462" y="5164641"/>
            <a:chExt cx="6350000" cy="633984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53B4E2C-D8D2-4AA6-83DD-AC88028A2B75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E1F100-05F0-41C7-AE13-F6AEBB9F336C}"/>
              </a:ext>
            </a:extLst>
          </p:cNvPr>
          <p:cNvSpPr txBox="1"/>
          <p:nvPr/>
        </p:nvSpPr>
        <p:spPr>
          <a:xfrm>
            <a:off x="2571307" y="1827028"/>
            <a:ext cx="27432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>
                <a:solidFill>
                  <a:srgbClr val="44546A"/>
                </a:solidFill>
              </a:rPr>
              <a:t>Intellij Idea</a:t>
            </a:r>
            <a:endParaRPr lang="ru-RU" sz="3600" dirty="0">
              <a:solidFill>
                <a:srgbClr val="44546A"/>
              </a:solidFill>
              <a:ea typeface="SamsungOne 450C"/>
            </a:endParaRPr>
          </a:p>
          <a:p>
            <a:endParaRPr lang="ru-RU" sz="3600" dirty="0">
              <a:solidFill>
                <a:srgbClr val="44546A"/>
              </a:solidFill>
              <a:ea typeface="SamsungOne 450C"/>
            </a:endParaRPr>
          </a:p>
          <a:p>
            <a:r>
              <a:rPr lang="ru-RU" sz="3600">
                <a:solidFill>
                  <a:srgbClr val="44546A"/>
                </a:solidFill>
                <a:ea typeface="SamsungOne 450C"/>
              </a:rPr>
              <a:t>PostregSQL</a:t>
            </a:r>
            <a:endParaRPr lang="ru-RU" sz="3600" dirty="0">
              <a:solidFill>
                <a:srgbClr val="44546A"/>
              </a:solidFill>
              <a:ea typeface="SamsungOne 450C"/>
            </a:endParaRPr>
          </a:p>
          <a:p>
            <a:endParaRPr lang="ru-RU" sz="3600" dirty="0">
              <a:solidFill>
                <a:srgbClr val="44546A"/>
              </a:solidFill>
              <a:ea typeface="SamsungOne 450C"/>
            </a:endParaRPr>
          </a:p>
          <a:p>
            <a:r>
              <a:rPr lang="ru-RU" sz="3600">
                <a:solidFill>
                  <a:srgbClr val="44546A"/>
                </a:solidFill>
                <a:ea typeface="SamsungOne 450C"/>
              </a:rPr>
              <a:t>Heroku</a:t>
            </a:r>
            <a:endParaRPr lang="ru-RU" sz="3600" dirty="0">
              <a:solidFill>
                <a:srgbClr val="44546A"/>
              </a:solidFill>
              <a:ea typeface="SamsungOne 450C"/>
            </a:endParaRPr>
          </a:p>
          <a:p>
            <a:endParaRPr lang="ru-RU" sz="3600" dirty="0">
              <a:solidFill>
                <a:srgbClr val="44546A"/>
              </a:solidFill>
              <a:ea typeface="SamsungOne 450C"/>
            </a:endParaRPr>
          </a:p>
          <a:p>
            <a:r>
              <a:rPr lang="ru-RU" sz="3600">
                <a:solidFill>
                  <a:srgbClr val="44546A"/>
                </a:solidFill>
                <a:ea typeface="SamsungOne 450C"/>
              </a:rPr>
              <a:t>Spring</a:t>
            </a:r>
            <a:endParaRPr lang="ru-RU" sz="3600" dirty="0">
              <a:solidFill>
                <a:srgbClr val="44546A"/>
              </a:solidFill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24020867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61AF083-BF80-4B60-BB71-85569D2C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5DEB69-56D5-40B3-A9BD-ECEFDC5B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8349FAE-35AC-42A2-A103-91D0661F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Классы</a:t>
            </a:r>
            <a:endParaRPr lang="ru-RU" dirty="0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39E56A2-4AD0-432C-880D-7AA0EFB2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628" y="1508902"/>
            <a:ext cx="8131627" cy="458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8172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CFFA31-C714-4683-908A-073CDCEA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C5252F-E1CF-4BD9-8F4B-82DD95531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933" y="6345766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F3E7BF-BFFA-414E-81F7-2581D5F21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950" y="545041"/>
            <a:ext cx="9257907" cy="690677"/>
          </a:xfrm>
        </p:spPr>
        <p:txBody>
          <a:bodyPr/>
          <a:lstStyle/>
          <a:p>
            <a:r>
              <a:rPr lang="ru-RU" dirty="0">
                <a:ea typeface="SamsungOne 800C"/>
              </a:rPr>
              <a:t>Вывод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C66D9-A3CC-4BB7-82A9-222004297D6D}"/>
              </a:ext>
            </a:extLst>
          </p:cNvPr>
          <p:cNvSpPr txBox="1"/>
          <p:nvPr/>
        </p:nvSpPr>
        <p:spPr>
          <a:xfrm>
            <a:off x="1443567" y="1877484"/>
            <a:ext cx="9294283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Во время обучения в IT школе Samsung я сильно продвинулась в разработке приложений и собираюсь строить свою карьеру в этой области.</a:t>
            </a:r>
          </a:p>
          <a:p>
            <a:endParaRPr lang="ru-RU" sz="2800" dirty="0">
              <a:solidFill>
                <a:srgbClr val="44546A"/>
              </a:solidFill>
              <a:latin typeface="Calibri"/>
              <a:ea typeface="SamsungOne 450C"/>
              <a:cs typeface="Calibri"/>
            </a:endParaRPr>
          </a:p>
          <a:p>
            <a:r>
              <a:rPr lang="ru-RU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Менеджер растений н</a:t>
            </a:r>
            <a:r>
              <a:rPr lang="ru-RU" sz="2800" dirty="0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а данный момент не на финальной стадии разработки, я собираюсь улучшать его по мере своего продвижения в области IT.</a:t>
            </a:r>
            <a:endParaRPr lang="ru-RU"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53591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B6C0129-296F-46AE-B1FC-0C3958035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BFC472-5CEE-4B2C-BB79-6C21FE5A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F894092-F183-4995-BEA4-9D158EF2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50" y="587375"/>
            <a:ext cx="9257907" cy="690677"/>
          </a:xfrm>
        </p:spPr>
        <p:txBody>
          <a:bodyPr/>
          <a:lstStyle/>
          <a:p>
            <a:r>
              <a:rPr lang="ru-RU" dirty="0">
                <a:ea typeface="SamsungOne 800C"/>
              </a:rPr>
              <a:t>Ссылка на исходный код проекта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63CDB-5873-4DEB-A08D-03F31E945195}"/>
              </a:ext>
            </a:extLst>
          </p:cNvPr>
          <p:cNvSpPr txBox="1"/>
          <p:nvPr/>
        </p:nvSpPr>
        <p:spPr>
          <a:xfrm>
            <a:off x="1792817" y="3105150"/>
            <a:ext cx="89979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https://github.com/bpqda?tab=repositories</a:t>
            </a:r>
            <a:endParaRPr lang="ru-RU" sz="3600">
              <a:solidFill>
                <a:srgbClr val="44546A"/>
              </a:solidFill>
              <a:latin typeface="Calibr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666518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Менеджер растений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Мобильное приложение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04.06.2021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EE6F3-2851-4CAA-B434-783685F10B22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Текст слайда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955DE-AAA9-4009-A632-0BF804F8BF52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08" y="168551"/>
            <a:ext cx="9257907" cy="690677"/>
          </a:xfrm>
        </p:spPr>
        <p:txBody>
          <a:bodyPr>
            <a:normAutofit fontScale="90000"/>
          </a:bodyPr>
          <a:lstStyle/>
          <a:p>
            <a:pPr>
              <a:lnSpc>
                <a:spcPts val="8959"/>
              </a:lnSpc>
              <a:spcBef>
                <a:spcPts val="0"/>
              </a:spcBef>
            </a:pPr>
            <a:r>
              <a:rPr lang="en-US" b="1" dirty="0" err="1">
                <a:solidFill>
                  <a:srgbClr val="44546A"/>
                </a:solidFill>
                <a:ea typeface="+mj-lt"/>
                <a:cs typeface="+mj-lt"/>
              </a:rPr>
              <a:t>Идея</a:t>
            </a:r>
            <a:r>
              <a:rPr lang="en-US" dirty="0">
                <a:solidFill>
                  <a:srgbClr val="44546A"/>
                </a:solidFill>
                <a:ea typeface="+mj-lt"/>
                <a:cs typeface="+mj-lt"/>
              </a:rPr>
              <a:t> </a:t>
            </a:r>
            <a:endParaRPr lang="en-US">
              <a:ea typeface="SamsungOne 800C"/>
            </a:endParaRP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560895B7-738A-498F-9113-56588E327150}"/>
              </a:ext>
            </a:extLst>
          </p:cNvPr>
          <p:cNvGrpSpPr/>
          <p:nvPr/>
        </p:nvGrpSpPr>
        <p:grpSpPr>
          <a:xfrm rot="5400000">
            <a:off x="1103240" y="2835321"/>
            <a:ext cx="289409" cy="279988"/>
            <a:chOff x="1295462" y="5164641"/>
            <a:chExt cx="6350000" cy="6339840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1D4305AC-E77E-4526-A223-684FE31CB475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1C02CBB-1321-48BE-9BE1-3E03E789DF42}"/>
              </a:ext>
            </a:extLst>
          </p:cNvPr>
          <p:cNvGrpSpPr/>
          <p:nvPr/>
        </p:nvGrpSpPr>
        <p:grpSpPr>
          <a:xfrm rot="5400000">
            <a:off x="1097824" y="4061512"/>
            <a:ext cx="307131" cy="262266"/>
            <a:chOff x="1295462" y="5164641"/>
            <a:chExt cx="6350000" cy="633984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17EDB3F-D860-4233-B5EB-6A5522A9D309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0" name="TextBox 5">
            <a:extLst>
              <a:ext uri="{FF2B5EF4-FFF2-40B4-BE49-F238E27FC236}">
                <a16:creationId xmlns:a16="http://schemas.microsoft.com/office/drawing/2014/main" id="{ADC00BC6-CA38-4805-B5D5-6DF7A0EB08C1}"/>
              </a:ext>
            </a:extLst>
          </p:cNvPr>
          <p:cNvSpPr txBox="1"/>
          <p:nvPr/>
        </p:nvSpPr>
        <p:spPr>
          <a:xfrm>
            <a:off x="1635200" y="2690688"/>
            <a:ext cx="9266960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60"/>
              </a:lnSpc>
            </a:pPr>
            <a:r>
              <a:rPr lang="ru-RU" sz="2800" dirty="0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Напоминать о поливе, опрыскивании, удобрении и </a:t>
            </a:r>
            <a:r>
              <a:rPr lang="ru-RU" sz="2800" dirty="0" err="1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т.д</a:t>
            </a:r>
            <a:r>
              <a:rPr lang="ru-RU" sz="2800" dirty="0">
                <a:solidFill>
                  <a:srgbClr val="44546A"/>
                </a:solidFill>
                <a:latin typeface="Calibri"/>
                <a:ea typeface="Montserrat"/>
                <a:cs typeface="Montserrat"/>
              </a:rPr>
              <a:t>​</a:t>
            </a:r>
            <a:endParaRPr lang="en-US" sz="2800" spc="56">
              <a:solidFill>
                <a:srgbClr val="44546A"/>
              </a:solidFill>
              <a:latin typeface="Calibri"/>
              <a:ea typeface="Veleka Bold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07F9-C1CF-4DE7-A461-732EF4F92FCB}"/>
              </a:ext>
            </a:extLst>
          </p:cNvPr>
          <p:cNvSpPr txBox="1"/>
          <p:nvPr/>
        </p:nvSpPr>
        <p:spPr>
          <a:xfrm>
            <a:off x="1632591" y="3916375"/>
            <a:ext cx="98025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Помогать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пользователю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составить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план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по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уходу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за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+mn-lt"/>
                <a:cs typeface="+mn-lt"/>
              </a:rPr>
              <a:t>растением</a:t>
            </a:r>
            <a:endParaRPr lang="ru-RU" sz="2800">
              <a:solidFill>
                <a:srgbClr val="44546A"/>
              </a:solidFill>
              <a:latin typeface="Calibri"/>
              <a:ea typeface="SamsungOne 450C"/>
              <a:cs typeface="Calibri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E7264F0D-18BE-459C-9899-B218083963D0}"/>
              </a:ext>
            </a:extLst>
          </p:cNvPr>
          <p:cNvSpPr txBox="1"/>
          <p:nvPr/>
        </p:nvSpPr>
        <p:spPr>
          <a:xfrm>
            <a:off x="1757771" y="5002950"/>
            <a:ext cx="9275574" cy="556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60"/>
              </a:lnSpc>
            </a:pPr>
            <a:r>
              <a:rPr lang="en-US" sz="2800" spc="56" dirty="0" err="1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Содержать</a:t>
            </a:r>
            <a:r>
              <a:rPr lang="en-US" sz="2800" spc="56" dirty="0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 </a:t>
            </a:r>
            <a:r>
              <a:rPr lang="en-US" sz="2800" spc="56" dirty="0" err="1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информацию</a:t>
            </a:r>
            <a:r>
              <a:rPr lang="en-US" sz="2800" spc="56" dirty="0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 о </a:t>
            </a:r>
            <a:r>
              <a:rPr lang="en-US" sz="2800" spc="56" dirty="0" err="1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разных</a:t>
            </a:r>
            <a:r>
              <a:rPr lang="en-US" sz="2800" spc="56" dirty="0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 </a:t>
            </a:r>
            <a:r>
              <a:rPr lang="en-US" sz="2800" spc="56" dirty="0" err="1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видах</a:t>
            </a:r>
            <a:r>
              <a:rPr lang="en-US" sz="2800" spc="56" dirty="0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 </a:t>
            </a:r>
            <a:r>
              <a:rPr lang="en-US" sz="2800" spc="56" dirty="0" err="1">
                <a:solidFill>
                  <a:srgbClr val="44546A"/>
                </a:solidFill>
                <a:latin typeface="Calibri"/>
                <a:ea typeface="SamsungOne 450C"/>
                <a:cs typeface="Calibri"/>
              </a:rPr>
              <a:t>растения</a:t>
            </a:r>
            <a:endParaRPr lang="en-US" sz="2800" spc="56" dirty="0">
              <a:solidFill>
                <a:srgbClr val="44546A"/>
              </a:solidFill>
              <a:latin typeface="Calibri"/>
              <a:ea typeface="SamsungOne 450C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F55EA-7F84-4A67-AFFE-AACB16513AE9}"/>
              </a:ext>
            </a:extLst>
          </p:cNvPr>
          <p:cNvSpPr txBox="1"/>
          <p:nvPr/>
        </p:nvSpPr>
        <p:spPr>
          <a:xfrm>
            <a:off x="1053953" y="1658680"/>
            <a:ext cx="9220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>
                <a:solidFill>
                  <a:srgbClr val="44546A"/>
                </a:solidFill>
                <a:latin typeface="Monsterrat"/>
              </a:rPr>
              <a:t>Создать приложение, которое будет:</a:t>
            </a:r>
            <a:endParaRPr lang="ru-RU" sz="2800" b="1" dirty="0">
              <a:latin typeface="Monsterrat"/>
              <a:ea typeface="SamsungOne 450C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0458B8E5-D2EA-40CB-A412-8790A4914654}"/>
              </a:ext>
            </a:extLst>
          </p:cNvPr>
          <p:cNvGrpSpPr/>
          <p:nvPr/>
        </p:nvGrpSpPr>
        <p:grpSpPr>
          <a:xfrm rot="5400000">
            <a:off x="1165017" y="5231093"/>
            <a:ext cx="245107" cy="324288"/>
            <a:chOff x="1295462" y="5164641"/>
            <a:chExt cx="6350000" cy="6339840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68BE192-5415-43C3-B16B-B23742754654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8874888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>
            <a:normAutofit fontScale="90000"/>
          </a:bodyPr>
          <a:lstStyle/>
          <a:p>
            <a:pPr>
              <a:lnSpc>
                <a:spcPts val="8959"/>
              </a:lnSpc>
              <a:spcBef>
                <a:spcPts val="0"/>
              </a:spcBef>
            </a:pPr>
            <a:r>
              <a:rPr lang="en-US" b="1" dirty="0" err="1">
                <a:solidFill>
                  <a:srgbClr val="44546A"/>
                </a:solidFill>
                <a:ea typeface="+mj-lt"/>
                <a:cs typeface="+mj-lt"/>
              </a:rPr>
              <a:t>Н</a:t>
            </a:r>
            <a:r>
              <a:rPr lang="en-US" dirty="0" err="1">
                <a:solidFill>
                  <a:srgbClr val="44546A"/>
                </a:solidFill>
                <a:ea typeface="+mj-lt"/>
                <a:cs typeface="+mj-lt"/>
              </a:rPr>
              <a:t>азначение</a:t>
            </a:r>
            <a:endParaRPr lang="en-US" dirty="0" err="1">
              <a:ea typeface="SamsungOne 800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29B0A-ED66-43A3-BC34-C6BE5B4694A6}"/>
              </a:ext>
            </a:extLst>
          </p:cNvPr>
          <p:cNvSpPr txBox="1"/>
          <p:nvPr/>
        </p:nvSpPr>
        <p:spPr>
          <a:xfrm>
            <a:off x="1005221" y="2083981"/>
            <a:ext cx="1022684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Менеджер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растений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содержит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информацию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о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видах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растений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,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особенностях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ухода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за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ними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,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напоминает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о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поливе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,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подкормке,опрыскивании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и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т.д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. </a:t>
            </a:r>
            <a:r>
              <a:rPr lang="ru-RU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​</a:t>
            </a:r>
          </a:p>
          <a:p>
            <a:endParaRPr lang="ru-RU" sz="2800" dirty="0">
              <a:solidFill>
                <a:srgbClr val="44546A"/>
              </a:solidFill>
              <a:latin typeface="Calibri"/>
              <a:ea typeface="SamsungOne 450C"/>
              <a:cs typeface="Segoe UI"/>
            </a:endParaRPr>
          </a:p>
          <a:p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​</a:t>
            </a:r>
          </a:p>
          <a:p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Он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разработан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для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помощи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в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уходе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за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комнатными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растениями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 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как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начинающим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,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так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и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опытным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 </a:t>
            </a:r>
            <a:r>
              <a:rPr lang="en-US" sz="2800" dirty="0" err="1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садоводам</a:t>
            </a:r>
            <a:r>
              <a:rPr lang="en-US" sz="2800" dirty="0">
                <a:solidFill>
                  <a:srgbClr val="44546A"/>
                </a:solidFill>
                <a:latin typeface="Calibri"/>
                <a:ea typeface="SamsungOne 450C"/>
                <a:cs typeface="Segoe U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527928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7222B37-852E-4256-9E0C-E0A0E0B0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93565A-2849-4189-A710-0C8CDF36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9B0BF1-79E5-42E8-9727-7373867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874" y="418287"/>
            <a:ext cx="9257907" cy="690677"/>
          </a:xfrm>
        </p:spPr>
        <p:txBody>
          <a:bodyPr>
            <a:normAutofit/>
          </a:bodyPr>
          <a:lstStyle/>
          <a:p>
            <a:r>
              <a:rPr lang="ru-RU" b="1">
                <a:ea typeface="SamsungOne 800C"/>
              </a:rPr>
              <a:t>Э</a:t>
            </a:r>
            <a:r>
              <a:rPr lang="ru-RU">
                <a:ea typeface="SamsungOne 800C"/>
              </a:rPr>
              <a:t>кранные формы</a:t>
            </a:r>
            <a:endParaRPr lang="ru-RU" dirty="0">
              <a:ea typeface="SamsungOne 800C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EF62B11E-640B-4676-B9A2-1FA9C81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62" y="855669"/>
            <a:ext cx="2832388" cy="595777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5E8445-DB2A-420C-B9A6-5CD74276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210" y="891363"/>
            <a:ext cx="2774656" cy="5922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0F60AF-2E28-47EB-BF97-E75E7637CFED}"/>
              </a:ext>
            </a:extLst>
          </p:cNvPr>
          <p:cNvSpPr txBox="1"/>
          <p:nvPr/>
        </p:nvSpPr>
        <p:spPr>
          <a:xfrm>
            <a:off x="808075" y="3492795"/>
            <a:ext cx="36558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dirty="0">
                <a:solidFill>
                  <a:srgbClr val="44546A"/>
                </a:solidFill>
              </a:rPr>
              <a:t>Главный </a:t>
            </a:r>
            <a:r>
              <a:rPr lang="ru-RU" sz="4000" dirty="0">
                <a:solidFill>
                  <a:srgbClr val="44546A"/>
                </a:solidFill>
              </a:rPr>
              <a:t>э</a:t>
            </a:r>
            <a:r>
              <a:rPr lang="ru-RU" sz="3600" b="1" dirty="0">
                <a:solidFill>
                  <a:srgbClr val="44546A"/>
                </a:solidFill>
              </a:rPr>
              <a:t>кран</a:t>
            </a:r>
            <a:endParaRPr lang="ru-RU" sz="3600" b="1" dirty="0">
              <a:solidFill>
                <a:srgbClr val="44546A"/>
              </a:solidFill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942337170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58A321-329E-4759-AA60-67EA2860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F70A53-CC4D-463C-BBBC-1E2E3C52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A8EAAB0-A584-4C92-BF76-EF117A06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711" y="117032"/>
            <a:ext cx="3135326" cy="690677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a typeface="SamsungOne 800C"/>
              </a:rPr>
              <a:t>Э</a:t>
            </a:r>
            <a:r>
              <a:rPr lang="ru-RU" dirty="0">
                <a:ea typeface="SamsungOne 800C"/>
              </a:rPr>
              <a:t>кранные формы</a:t>
            </a: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E26ED79-2DAA-459D-83BA-A6C75FEA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40" y="403130"/>
            <a:ext cx="2616840" cy="5798289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92246C7F-8E77-491A-BDE6-9A612FAC2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31" y="457703"/>
            <a:ext cx="2636499" cy="567434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861BB6F-538C-480C-90F6-8FE39B492B21}"/>
              </a:ext>
            </a:extLst>
          </p:cNvPr>
          <p:cNvSpPr/>
          <p:nvPr/>
        </p:nvSpPr>
        <p:spPr>
          <a:xfrm>
            <a:off x="926037" y="6259617"/>
            <a:ext cx="1311347" cy="545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FBA8C-0ECD-4AC8-B396-6CF468FFBD5D}"/>
              </a:ext>
            </a:extLst>
          </p:cNvPr>
          <p:cNvSpPr txBox="1"/>
          <p:nvPr/>
        </p:nvSpPr>
        <p:spPr>
          <a:xfrm>
            <a:off x="7036981" y="6257260"/>
            <a:ext cx="33102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solidFill>
                  <a:srgbClr val="44546A"/>
                </a:solidFill>
              </a:rPr>
              <a:t>Информация о растении</a:t>
            </a:r>
            <a:endParaRPr lang="ru-RU" sz="2000" b="1">
              <a:ea typeface="SamsungOne 450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32EF0-6C31-4F01-ADE5-D2A2E68B40DC}"/>
              </a:ext>
            </a:extLst>
          </p:cNvPr>
          <p:cNvSpPr txBox="1"/>
          <p:nvPr/>
        </p:nvSpPr>
        <p:spPr>
          <a:xfrm>
            <a:off x="1722266" y="6257260"/>
            <a:ext cx="33102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solidFill>
                  <a:srgbClr val="44546A"/>
                </a:solidFill>
              </a:rPr>
              <a:t>Создание растения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44262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217BC5-396C-420C-A721-B0CF7E0F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C5720AD-36CC-4E64-821B-4D3CBFAF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5" descr="Изображение выглядит как текст, телефон, мобильный телефон, iPod&#10;&#10;Автоматически созданное описание">
            <a:extLst>
              <a:ext uri="{FF2B5EF4-FFF2-40B4-BE49-F238E27FC236}">
                <a16:creationId xmlns:a16="http://schemas.microsoft.com/office/drawing/2014/main" id="{2A7D0B68-1288-4C99-9C1B-539BC310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12" y="942755"/>
            <a:ext cx="2794605" cy="5709683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E949C2-E7B5-4977-88A1-A3523DEB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796" y="1000728"/>
            <a:ext cx="2800581" cy="5603357"/>
          </a:xfrm>
          <a:prstGeom prst="rect">
            <a:avLst/>
          </a:prstGeom>
        </p:spPr>
      </p:pic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A79F04D8-65BF-4D64-A76B-3818DC19247D}"/>
              </a:ext>
            </a:extLst>
          </p:cNvPr>
          <p:cNvSpPr txBox="1">
            <a:spLocks/>
          </p:cNvSpPr>
          <p:nvPr/>
        </p:nvSpPr>
        <p:spPr>
          <a:xfrm>
            <a:off x="1088571" y="386896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ea typeface="SamsungOne 800C"/>
              </a:rPr>
              <a:t>Э</a:t>
            </a:r>
            <a:r>
              <a:rPr lang="ru-RU" dirty="0">
                <a:ea typeface="SamsungOne 800C"/>
              </a:rPr>
              <a:t>кранные формы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F9CE4-59DE-42F2-A466-4D711BAC6BB8}"/>
              </a:ext>
            </a:extLst>
          </p:cNvPr>
          <p:cNvSpPr txBox="1"/>
          <p:nvPr/>
        </p:nvSpPr>
        <p:spPr>
          <a:xfrm>
            <a:off x="754912" y="3475074"/>
            <a:ext cx="40456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600" b="1" dirty="0">
                <a:solidFill>
                  <a:srgbClr val="44546A"/>
                </a:solidFill>
              </a:rPr>
              <a:t>Уход за растением</a:t>
            </a:r>
            <a:endParaRPr lang="ru-RU" sz="3600" b="1">
              <a:solidFill>
                <a:srgbClr val="44546A"/>
              </a:solidFill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1032198594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161" y="380681"/>
            <a:ext cx="9257907" cy="690677"/>
          </a:xfrm>
        </p:spPr>
        <p:txBody>
          <a:bodyPr>
            <a:normAutofit fontScale="90000"/>
          </a:bodyPr>
          <a:lstStyle/>
          <a:p>
            <a:pPr>
              <a:lnSpc>
                <a:spcPts val="8959"/>
              </a:lnSpc>
              <a:spcBef>
                <a:spcPts val="0"/>
              </a:spcBef>
            </a:pPr>
            <a:r>
              <a:rPr lang="en-US" b="1" dirty="0" err="1">
                <a:solidFill>
                  <a:srgbClr val="44546A"/>
                </a:solidFill>
                <a:ea typeface="+mj-lt"/>
                <a:cs typeface="+mj-lt"/>
              </a:rPr>
              <a:t>С</a:t>
            </a:r>
            <a:r>
              <a:rPr lang="en-US" dirty="0" err="1">
                <a:solidFill>
                  <a:srgbClr val="44546A"/>
                </a:solidFill>
                <a:ea typeface="+mj-lt"/>
                <a:cs typeface="+mj-lt"/>
              </a:rPr>
              <a:t>редства</a:t>
            </a:r>
            <a:r>
              <a:rPr lang="en-US" dirty="0">
                <a:solidFill>
                  <a:srgbClr val="44546A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44546A"/>
                </a:solidFill>
                <a:ea typeface="+mj-lt"/>
                <a:cs typeface="+mj-lt"/>
              </a:rPr>
              <a:t>разработки</a:t>
            </a:r>
            <a:r>
              <a:rPr lang="en-US" dirty="0">
                <a:solidFill>
                  <a:srgbClr val="44546A"/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rgbClr val="44546A"/>
                </a:solidFill>
                <a:ea typeface="+mj-lt"/>
                <a:cs typeface="+mj-lt"/>
              </a:rPr>
              <a:t>приложения</a:t>
            </a:r>
            <a:endParaRPr lang="ru-RU" dirty="0" err="1"/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560895B7-738A-498F-9113-56588E327150}"/>
              </a:ext>
            </a:extLst>
          </p:cNvPr>
          <p:cNvGrpSpPr/>
          <p:nvPr/>
        </p:nvGrpSpPr>
        <p:grpSpPr>
          <a:xfrm rot="5400000">
            <a:off x="1636591" y="2227396"/>
            <a:ext cx="209665" cy="217964"/>
            <a:chOff x="1295462" y="5164641"/>
            <a:chExt cx="6350000" cy="6339840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1D4305AC-E77E-4526-A223-684FE31CB475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963D65-B984-4B9D-8607-D3B66497516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Текст слайда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7E724FE7-2A76-46E2-960D-73A6318D40F5}"/>
              </a:ext>
            </a:extLst>
          </p:cNvPr>
          <p:cNvSpPr txBox="1"/>
          <p:nvPr/>
        </p:nvSpPr>
        <p:spPr>
          <a:xfrm>
            <a:off x="2545318" y="2095827"/>
            <a:ext cx="789585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67"/>
              </a:lnSpc>
            </a:pPr>
            <a:r>
              <a:rPr lang="en-US" sz="3600" spc="45">
                <a:solidFill>
                  <a:srgbClr val="44546A"/>
                </a:solidFill>
                <a:latin typeface="SamsungOne 450C"/>
                <a:ea typeface="Veleka Bold"/>
                <a:cs typeface="Calibri"/>
              </a:rPr>
              <a:t>Android</a:t>
            </a:r>
            <a:r>
              <a:rPr lang="en-US" sz="3600" spc="45">
                <a:solidFill>
                  <a:srgbClr val="44546A"/>
                </a:solidFill>
                <a:latin typeface="Calibri"/>
                <a:ea typeface="Veleka Bold"/>
                <a:cs typeface="Calibri"/>
              </a:rPr>
              <a:t> Studio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10EE841-75E1-4D83-B6FA-F6A135CF5E02}"/>
              </a:ext>
            </a:extLst>
          </p:cNvPr>
          <p:cNvSpPr txBox="1"/>
          <p:nvPr/>
        </p:nvSpPr>
        <p:spPr>
          <a:xfrm>
            <a:off x="2580759" y="3185228"/>
            <a:ext cx="6035156" cy="48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40"/>
              </a:lnSpc>
            </a:pPr>
            <a:r>
              <a:rPr lang="en-US" sz="3600" spc="43">
                <a:solidFill>
                  <a:srgbClr val="44546A"/>
                </a:solidFill>
                <a:latin typeface="SamsungOne 450C"/>
                <a:ea typeface="Veleka Bold"/>
                <a:cs typeface="Calibri"/>
              </a:rPr>
              <a:t>Java</a:t>
            </a: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4D8835F7-BA4C-4874-8E89-70FD557F018B}"/>
              </a:ext>
            </a:extLst>
          </p:cNvPr>
          <p:cNvSpPr txBox="1"/>
          <p:nvPr/>
        </p:nvSpPr>
        <p:spPr>
          <a:xfrm>
            <a:off x="2545832" y="5319158"/>
            <a:ext cx="580006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solidFill>
                  <a:srgbClr val="44546A"/>
                </a:solidFill>
                <a:cs typeface="Calibri"/>
              </a:rPr>
              <a:t>XML</a:t>
            </a:r>
            <a:endParaRPr lang="ru-RU" sz="3600" dirty="0">
              <a:solidFill>
                <a:srgbClr val="44546A"/>
              </a:solidFill>
              <a:ea typeface="SamsungOne 450C"/>
              <a:cs typeface="Calibri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4CB8702D-130E-4B5C-BEB2-5F6AEBC407AD}"/>
              </a:ext>
            </a:extLst>
          </p:cNvPr>
          <p:cNvSpPr txBox="1"/>
          <p:nvPr/>
        </p:nvSpPr>
        <p:spPr>
          <a:xfrm>
            <a:off x="2549155" y="4152900"/>
            <a:ext cx="723545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 err="1">
                <a:solidFill>
                  <a:srgbClr val="44546A"/>
                </a:solidFill>
              </a:rPr>
              <a:t>SQLite</a:t>
            </a:r>
            <a:endParaRPr lang="ru-RU" sz="3600" dirty="0">
              <a:solidFill>
                <a:srgbClr val="44546A"/>
              </a:solidFill>
              <a:ea typeface="SamsungOne 450C"/>
              <a:cs typeface="Calibri"/>
            </a:endParaRPr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E82E8DED-14F3-4C13-B934-27800495771B}"/>
              </a:ext>
            </a:extLst>
          </p:cNvPr>
          <p:cNvGrpSpPr/>
          <p:nvPr/>
        </p:nvGrpSpPr>
        <p:grpSpPr>
          <a:xfrm rot="5400000">
            <a:off x="1636591" y="3272930"/>
            <a:ext cx="209665" cy="217964"/>
            <a:chOff x="1295462" y="5164641"/>
            <a:chExt cx="6350000" cy="6339840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FEC60F3-1442-45B2-B7B2-18DBDEB9B1AE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19" name="Group 8">
            <a:extLst>
              <a:ext uri="{FF2B5EF4-FFF2-40B4-BE49-F238E27FC236}">
                <a16:creationId xmlns:a16="http://schemas.microsoft.com/office/drawing/2014/main" id="{7C3E0C26-7699-41DB-9761-666ED93852E7}"/>
              </a:ext>
            </a:extLst>
          </p:cNvPr>
          <p:cNvGrpSpPr/>
          <p:nvPr/>
        </p:nvGrpSpPr>
        <p:grpSpPr>
          <a:xfrm rot="5400000">
            <a:off x="1601148" y="4362768"/>
            <a:ext cx="209665" cy="217964"/>
            <a:chOff x="1295462" y="5164641"/>
            <a:chExt cx="6350000" cy="6339840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22C8E777-7328-4532-A189-AD431F32C427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21" name="Group 8">
            <a:extLst>
              <a:ext uri="{FF2B5EF4-FFF2-40B4-BE49-F238E27FC236}">
                <a16:creationId xmlns:a16="http://schemas.microsoft.com/office/drawing/2014/main" id="{78FE5976-A70F-4EEC-95C0-B0817378C7C4}"/>
              </a:ext>
            </a:extLst>
          </p:cNvPr>
          <p:cNvGrpSpPr/>
          <p:nvPr/>
        </p:nvGrpSpPr>
        <p:grpSpPr>
          <a:xfrm rot="5400000">
            <a:off x="1636591" y="5585511"/>
            <a:ext cx="209665" cy="217964"/>
            <a:chOff x="1295462" y="5164641"/>
            <a:chExt cx="6350000" cy="6339840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953EAEF-8052-450F-97FF-691F64640432}"/>
                </a:ext>
              </a:extLst>
            </p:cNvPr>
            <p:cNvSpPr/>
            <p:nvPr/>
          </p:nvSpPr>
          <p:spPr>
            <a:xfrm>
              <a:off x="1295462" y="5164641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2611509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0D8E1CF-8164-44DB-A328-BB2ED34C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94B656-551E-42E6-8767-F7F4AD00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24CC7B0-89B9-4163-8A30-AE9F39FE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SamsungOne 800C"/>
              </a:rPr>
              <a:t>Классы</a:t>
            </a: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B1F94D5-E2A1-479F-B15A-37E4B62C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00" y="929126"/>
            <a:ext cx="7796286" cy="57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7157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</Words>
  <Application>Microsoft Office PowerPoint</Application>
  <PresentationFormat>Широкоэкранный</PresentationFormat>
  <Paragraphs>16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Samsung IT School White</vt:lpstr>
      <vt:lpstr>Samsung IT School En</vt:lpstr>
      <vt:lpstr>Samsung IT School White En</vt:lpstr>
      <vt:lpstr>Презентация PowerPoint</vt:lpstr>
      <vt:lpstr>Менеджер растений</vt:lpstr>
      <vt:lpstr>Идея </vt:lpstr>
      <vt:lpstr>Назначение</vt:lpstr>
      <vt:lpstr>Экранные формы</vt:lpstr>
      <vt:lpstr>Экранные формы</vt:lpstr>
      <vt:lpstr>Презентация PowerPoint</vt:lpstr>
      <vt:lpstr>Средства разработки приложения</vt:lpstr>
      <vt:lpstr>Классы</vt:lpstr>
      <vt:lpstr>Средства разработки Back-end части приложения</vt:lpstr>
      <vt:lpstr>Классы</vt:lpstr>
      <vt:lpstr>Вывод</vt:lpstr>
      <vt:lpstr>Ссылка на исходный код проекта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grebenkina.a</cp:lastModifiedBy>
  <cp:revision>495</cp:revision>
  <dcterms:created xsi:type="dcterms:W3CDTF">2020-05-25T08:37:09Z</dcterms:created>
  <dcterms:modified xsi:type="dcterms:W3CDTF">2021-06-04T08:37:28Z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